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22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642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42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6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561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02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27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96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70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110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86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830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1BCA6-AA01-4480-BAC5-ED074BE5F902}" type="datetimeFigureOut">
              <a:rPr lang="pt-BR" smtClean="0"/>
              <a:t>19/05/2020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C5788-9FE2-4EFB-8FD0-BE532326A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29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7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910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Apresentação na tela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Cesar</dc:creator>
  <cp:lastModifiedBy>Cesar</cp:lastModifiedBy>
  <cp:revision>2</cp:revision>
  <dcterms:created xsi:type="dcterms:W3CDTF">2020-05-19T22:43:01Z</dcterms:created>
  <dcterms:modified xsi:type="dcterms:W3CDTF">2020-05-19T22:58:22Z</dcterms:modified>
</cp:coreProperties>
</file>